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5" r:id="rId5"/>
    <p:sldId id="262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9" autoAdjust="0"/>
    <p:restoredTop sz="94639" autoAdjust="0"/>
  </p:normalViewPr>
  <p:slideViewPr>
    <p:cSldViewPr>
      <p:cViewPr varScale="1">
        <p:scale>
          <a:sx n="108" d="100"/>
          <a:sy n="108" d="100"/>
        </p:scale>
        <p:origin x="-16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764705"/>
            <a:ext cx="5470376" cy="1368151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Насибуллина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Анисья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Михайловна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«Средняя общеобразовательная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школа №15»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edu.tatar.ru/upload/anketas/40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194421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Анисья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Михайловна родилась в Оренбургской области. В 2003 году закончила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Елабужский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государственный  педагогический университет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Учитель\Desktop\IMG-20230310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5100" y="1916832"/>
            <a:ext cx="5573204" cy="4209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Насибуллина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Анисья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Михайловна-методически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грамотный, творческий работающий педагог, талантливый учитель, эрудированный специалист.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Учитель\Desktop\IMG-20230310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3750" y="1600200"/>
            <a:ext cx="427650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уроках развивает всесторонне своих учеников, используя различные формы взаимоконтроля, ролевые игры, индивидуально- групповые формы.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-2043608"/>
            <a:ext cx="17700626" cy="3717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 descr="C:\Users\Учитель\Desktop\IMG_20230310_0953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3468" y="1628800"/>
            <a:ext cx="3582747" cy="4497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Анисья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Михайловна вовлекает детей в театральную деятельность, раскрывает их артистические способности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Учитель\Desktop\IMG-20230310-WA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1772817"/>
            <a:ext cx="6408713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Учитель учит до тех пор, пока учится сам. Как только он перестает учиться, в нем умирает учитель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(К.Д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Ушинский)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Анисья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Михайловна является примером как для учащихся, так и для своих коллег.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Учитель\Desktop\IMG-20230310-WA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92896"/>
            <a:ext cx="3744416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46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Насибуллина  Анисья  Михайловна  Муниципальное бюджетное общеобразовательное учреждение «Средняя общеобразовательная  школа №15»  Учитель русского языка и литературы</vt:lpstr>
      <vt:lpstr> Анисья Михайловна родилась в Оренбургской области. В 2003 году закончила Елабужский государственный  педагогический университет.</vt:lpstr>
      <vt:lpstr>Насибуллина Анисья Михайловна-методически грамотный, творческий работающий педагог, талантливый учитель, эрудированный специалист.</vt:lpstr>
      <vt:lpstr>На уроках развивает всесторонне своих учеников, используя различные формы взаимоконтроля, ролевые игры, индивидуально- групповые формы.</vt:lpstr>
      <vt:lpstr>Анисья Михайловна вовлекает детей в театральную деятельность, раскрывает их артистические способности</vt:lpstr>
      <vt:lpstr>  «Учитель учит до тех пор, пока учится сам. Как только он перестает учиться, в нем умирает учитель». (К.Д. Ушинский) Анисья Михайловна является примером как для учащихся, так и для своих коллег.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Насибуллина Анисья Михайловна  Муниципальное бюджетное общеобразовательное учреждение «Средняя общеобразовательная школа №15»  Учитель русского языка и литературы</dc:title>
  <dc:creator>Учитель</dc:creator>
  <cp:lastModifiedBy>Учитель</cp:lastModifiedBy>
  <cp:revision>10</cp:revision>
  <dcterms:created xsi:type="dcterms:W3CDTF">2023-03-10T05:36:24Z</dcterms:created>
  <dcterms:modified xsi:type="dcterms:W3CDTF">2023-03-10T07:18:46Z</dcterms:modified>
</cp:coreProperties>
</file>